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9" r:id="rId2"/>
    <p:sldId id="260" r:id="rId3"/>
    <p:sldId id="261" r:id="rId4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82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6A36E47-8E25-D2A3-AE29-7B696F01D6A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9961264-2553-B19E-BCD8-66F8D30EFA6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C0DCFF57-6B47-BA6B-5552-18EBF6DC3A3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32EE2543-3955-78F9-1BE4-FE6A02C12C3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4BB8E9E9-4DE0-4B31-ADA9-F006996F9D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3C2BDF5-0FAC-F309-178C-8C81B3E619C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B25E6E6-15B7-2176-0D5D-98059FADF83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1D54965-DE4C-B81C-690C-F794AA9CD22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12A069E-83B4-B99F-84BF-38ECCCA6B1F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09B60700-AC08-1FAE-8223-37CF495F5B2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A359698D-8467-058A-A5AE-44024BE1C7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146CA8AD-864F-4B38-8A24-01B825FD37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6BC7107-8019-40E4-3468-7B3E8116D4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D454B8B-C836-4E7B-9032-2B588ABF35E7}" type="slidenum">
              <a:rPr kumimoji="0" lang="en-US" altLang="ja-JP" sz="1200"/>
              <a:pPr/>
              <a:t>1</a:t>
            </a:fld>
            <a:endParaRPr kumimoji="0" lang="en-US" altLang="ja-JP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44815D35-70C5-AB42-7F02-A19A619A0F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248001A-E2B5-C621-C70B-ECFFBD865E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5125" name="ヘッダー プレースホルダ 4">
            <a:extLst>
              <a:ext uri="{FF2B5EF4-FFF2-40B4-BE49-F238E27FC236}">
                <a16:creationId xmlns:a16="http://schemas.microsoft.com/office/drawing/2014/main" id="{C2CEC204-FD52-048E-EC56-2960CE8925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35B0CBCB-4FAE-88A7-52DA-58BB73A068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ECD2E98-3A57-4A6D-A275-48065A73C420}" type="slidenum">
              <a:rPr kumimoji="0" lang="en-US" altLang="ja-JP" sz="1200"/>
              <a:pPr/>
              <a:t>2</a:t>
            </a:fld>
            <a:endParaRPr kumimoji="0" lang="en-US" altLang="ja-JP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34467A8-E2CE-A6A6-2DC0-1EE477DA5B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6FE8DBFC-252E-05FA-623D-0102F63C27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7173" name="ヘッダー プレースホルダ 4">
            <a:extLst>
              <a:ext uri="{FF2B5EF4-FFF2-40B4-BE49-F238E27FC236}">
                <a16:creationId xmlns:a16="http://schemas.microsoft.com/office/drawing/2014/main" id="{6BF97A11-ACDB-AE5F-036B-5338BD1FC61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91EBA8ED-4152-CD41-E3E3-A1778F2EED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91E0927-EF7D-4780-9728-31D8A02A1165}" type="slidenum">
              <a:rPr kumimoji="0" lang="en-US" altLang="ja-JP" sz="1200"/>
              <a:pPr/>
              <a:t>3</a:t>
            </a:fld>
            <a:endParaRPr kumimoji="0" lang="en-US" altLang="ja-JP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F46A1B1C-51BA-A3AB-BB0B-484C1F3FC9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2D0573C8-5160-7976-1397-6089ED94DA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9221" name="ヘッダー プレースホルダ 4">
            <a:extLst>
              <a:ext uri="{FF2B5EF4-FFF2-40B4-BE49-F238E27FC236}">
                <a16:creationId xmlns:a16="http://schemas.microsoft.com/office/drawing/2014/main" id="{A2E4358D-1B88-CAAF-C631-39CFADE1C2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FCDBCB5-E4BB-2E8F-9EDF-5ACBE61B6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1AFC08F-ED58-3E8F-E026-596F83743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C41ACC5-B6BA-46FB-806D-C04008611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D5E29-5A88-4B20-9252-73E5454868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6970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B5791E9-6D3C-396D-74D5-A6475ACC8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9126AE9-03A7-D47B-CB3D-7E220DBAB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DB7BF32-BA31-2547-0172-7DBF04C4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6DE47-0C9A-434E-A529-C6CBD880D7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127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AB19463-87FA-2942-68AE-467D62734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F3DD237-F62D-2A9F-CFFC-635D652F2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8E15315-0CEE-F32C-E2B9-C1DB7CF70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DBAC5-1FA5-4A00-BA37-C067EF3862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7824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A0564A3-AF5A-D540-E6B7-5B3E19746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03633C1-5A8F-D30D-B6FB-E2C595671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D3AF76D-AE73-0F6F-717D-40CD89385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BE95F-0AF8-4B9C-900E-53EC620522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2840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9A7E201-615C-B3B9-3ABA-5DAF8A314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A8AA80A-992A-337C-91DD-48C138F77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45F2473-89BD-801D-8FCD-8C30C8193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2E9EA-A96E-487E-B282-C0A8D0F52C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9866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4FA2ABFE-CFE5-FD33-B890-8DDB05737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CDE5FF4C-2A33-A345-2199-2FB1CC05F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12E8B1D9-35D3-BF09-9898-72811D362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210ED-2EA2-468A-A8BB-7A7F1191764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5032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7FA96883-1A9B-05AF-C242-4099EB9B6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6F0E642B-A7D7-2D60-6C4D-CDD0C4976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2C03F6DB-5CB9-FA6E-8C36-5E8197A83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0CFFD-5AC8-498B-A616-9985254AF6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3725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A050BD41-F6D1-E05D-43FD-6417AB97B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42D6537C-6E23-EF03-DE3C-68FD046C8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2CF5663A-5861-9CC0-1617-E331C8312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4D85E-E0C2-4D76-9AD1-85A14B0D82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3159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59FBDE42-3345-EF11-47EC-81DF5503F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A14D2F38-4FDD-5604-7A6D-991E4F50C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1DA91933-A569-3851-3649-C32E1F63C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CAB45-5898-4892-AF11-37C0824FD9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9669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7544AFFD-80E8-3C97-7861-1354EA48F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48466BE9-96CD-5E32-C2FD-80E4B6CE1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9D4C4C8D-D2D9-19E5-0F6F-2FBF16911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DB0D4-3A1E-4F19-8E1D-F3BD75B4CD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9939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5D39807-0D1B-C857-B0CA-A2A6BCBB2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E80B356F-2178-1655-51C6-FFF11A136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41AC57A-8ACE-FE82-D224-94354EB1C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45C4D-FD15-465F-A274-81B02D8B10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7531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F986434C-FD6B-193A-62DA-C2DC27468AD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5D69729A-4BA8-40CE-0AB0-50F2E2D7453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5931E8D-ED79-A71D-E039-937D4FAB9A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AD89C5F-ABEA-A3C7-CE0C-BB3E62A78D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7D266BD-EE5C-9F80-3A27-9BC2609DC9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B8C11F9-4427-4D9D-B6F4-841CD7C81C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pitchFamily="1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ＭＳ Ｐゴシック" pitchFamily="1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05D8FD7-B062-CC9D-0713-EC7DFC4A3D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5775" y="1871663"/>
            <a:ext cx="8237538" cy="22860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日本神経病理学会</a:t>
            </a:r>
            <a:br>
              <a:rPr lang="en-US" altLang="ja-JP" sz="4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>
                <a:solidFill>
                  <a:srgbClr val="000000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i="1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5119A0B-AE4D-71A0-F354-9EAF9806C0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20700" y="4298950"/>
            <a:ext cx="8167688" cy="16002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演題発表に関連し、開示すべき</a:t>
            </a:r>
            <a:r>
              <a:rPr lang="en-US" altLang="ja-JP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　企業などはありません。</a:t>
            </a:r>
            <a:endParaRPr lang="en-US" altLang="ja-JP" sz="28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22A12FA7-CD75-5B04-5940-B27AFA498A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888" y="241300"/>
            <a:ext cx="84042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（様式</a:t>
            </a:r>
            <a:r>
              <a:rPr kumimoji="0" lang="en-US" altLang="ja-JP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</a:t>
            </a: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－Ａ）口頭発表におけるＣＯＩ状態の開示</a:t>
            </a:r>
            <a:endParaRPr kumimoji="0" lang="en-US" altLang="ja-JP" sz="2400" b="1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申告すべきＣＯＩ状態がない場合</a:t>
            </a: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64E96540-F9AE-6647-5A15-333C8B616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844675"/>
            <a:ext cx="8642350" cy="4586288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8366455-F051-936F-4CB5-60A7042504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8188" y="950913"/>
            <a:ext cx="7772400" cy="21431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日本神経病理学会</a:t>
            </a:r>
            <a:br>
              <a:rPr lang="en-US" altLang="ja-JP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i="1">
                <a:solidFill>
                  <a:srgbClr val="000000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000" b="1" i="1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765BD65-2896-FF9C-FF30-AF1B09C76B5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6088" y="3378200"/>
            <a:ext cx="8358187" cy="3098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2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①顧問：　　　　　　　　　　　　　　　　 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　　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　　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　　　　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　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　　○○製薬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 　　　　　　　　　　○○製薬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　　あり（○○製薬）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　　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148" name="正方形/長方形 3">
            <a:extLst>
              <a:ext uri="{FF2B5EF4-FFF2-40B4-BE49-F238E27FC236}">
                <a16:creationId xmlns:a16="http://schemas.microsoft.com/office/drawing/2014/main" id="{BC14FDC2-BCDD-AB65-8BA9-B544F8C07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513" y="209550"/>
            <a:ext cx="8308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（様式</a:t>
            </a:r>
            <a:r>
              <a:rPr kumimoji="0" lang="en-US" altLang="ja-JP" sz="2400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</a:t>
            </a:r>
            <a:r>
              <a:rPr kumimoji="0" lang="ja-JP" altLang="en-US" sz="2400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－</a:t>
            </a:r>
            <a:r>
              <a:rPr kumimoji="0" lang="en-US" altLang="ja-JP" sz="2400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</a:t>
            </a:r>
            <a:r>
              <a:rPr kumimoji="0" lang="ja-JP" altLang="en-US" sz="2400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　申告すべきＣＯＩ状態がある場合</a:t>
            </a:r>
          </a:p>
        </p:txBody>
      </p:sp>
      <p:sp>
        <p:nvSpPr>
          <p:cNvPr id="6149" name="正方形/長方形 4">
            <a:extLst>
              <a:ext uri="{FF2B5EF4-FFF2-40B4-BE49-F238E27FC236}">
                <a16:creationId xmlns:a16="http://schemas.microsoft.com/office/drawing/2014/main" id="{4D4C1264-DFAE-2ADF-F665-A3F1E6D6DB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792163"/>
            <a:ext cx="8640763" cy="586740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EC08E5D8-F4C2-802D-413C-CD767D81388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41350" y="3246438"/>
            <a:ext cx="7845425" cy="3124200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endParaRPr lang="en-US" altLang="ja-JP" sz="1200" b="1" u="sng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2600" b="1" u="sng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筆頭発表者のＣＯ Ｉ開示 </a:t>
            </a:r>
            <a:endParaRPr lang="en-US" altLang="ja-JP" sz="2600" b="1" u="sng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①顧問：　　　　　　　　　　　　　　　　 なし</a:t>
            </a:r>
            <a:endParaRPr lang="en-US" altLang="ja-JP" sz="17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　　なし</a:t>
            </a:r>
            <a:endParaRPr lang="en-US" altLang="ja-JP" sz="17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　　なし</a:t>
            </a:r>
            <a:endParaRPr lang="en-US" altLang="ja-JP" sz="17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　　　　なし</a:t>
            </a:r>
            <a:endParaRPr lang="en-US" altLang="ja-JP" sz="17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　なし</a:t>
            </a:r>
            <a:endParaRPr lang="en-US" altLang="ja-JP" sz="17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　　○○製薬</a:t>
            </a:r>
            <a:endParaRPr lang="en-US" altLang="ja-JP" sz="17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 　　　　　　　　　　○○製薬</a:t>
            </a:r>
            <a:endParaRPr lang="en-US" altLang="ja-JP" sz="17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　　あり（○○製薬）</a:t>
            </a:r>
            <a:endParaRPr lang="en-US" altLang="ja-JP" sz="17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　　なし</a:t>
            </a:r>
            <a:endParaRPr lang="en-US" altLang="ja-JP" sz="17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　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ja-JP" sz="17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8195" name="正方形/長方形 3">
            <a:extLst>
              <a:ext uri="{FF2B5EF4-FFF2-40B4-BE49-F238E27FC236}">
                <a16:creationId xmlns:a16="http://schemas.microsoft.com/office/drawing/2014/main" id="{4F474072-77E8-E0C9-C143-4CC4E51B3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550" y="303213"/>
            <a:ext cx="79216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（様式</a:t>
            </a:r>
            <a:r>
              <a:rPr kumimoji="0" lang="en-US" altLang="ja-JP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</a:t>
            </a: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－</a:t>
            </a:r>
            <a:r>
              <a:rPr kumimoji="0" lang="en-US" altLang="ja-JP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</a:t>
            </a: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　ポスター発表におけるＣＯＩ状態の開示</a:t>
            </a:r>
            <a:endParaRPr kumimoji="0" lang="en-US" altLang="ja-JP" sz="2400" b="1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ポスターの末尾に以下の様に開示する</a:t>
            </a:r>
            <a:endParaRPr kumimoji="0" lang="en-US" altLang="ja-JP" sz="2400" b="1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196" name="正方形/長方形 6">
            <a:extLst>
              <a:ext uri="{FF2B5EF4-FFF2-40B4-BE49-F238E27FC236}">
                <a16:creationId xmlns:a16="http://schemas.microsoft.com/office/drawing/2014/main" id="{5467C978-1E21-9A3F-3D97-5F75B38F8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163" y="1714500"/>
            <a:ext cx="7796212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筆頭発表者：　演題発表に関連し、開示すべき</a:t>
            </a:r>
            <a:r>
              <a:rPr kumimoji="0" lang="en-US" altLang="ja-JP" sz="2400" b="1">
                <a:solidFill>
                  <a:srgbClr val="000000"/>
                </a:solidFill>
                <a:latin typeface="Arial" panose="020B0604020202020204" pitchFamily="34" charset="0"/>
              </a:rPr>
              <a:t>CO I </a:t>
            </a:r>
            <a:r>
              <a:rPr kumimoji="0" lang="ja-JP" alt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関係に</a:t>
            </a:r>
            <a:endParaRPr kumimoji="0" lang="en-US" altLang="ja-JP" sz="24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ある　企業などはありません。</a:t>
            </a:r>
            <a:endParaRPr kumimoji="0" lang="en-US" altLang="ja-JP" sz="24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197" name="正方形/長方形 7">
            <a:extLst>
              <a:ext uri="{FF2B5EF4-FFF2-40B4-BE49-F238E27FC236}">
                <a16:creationId xmlns:a16="http://schemas.microsoft.com/office/drawing/2014/main" id="{754A9A13-3319-A1CE-8A23-B7DB4F87E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950" y="1608138"/>
            <a:ext cx="7894638" cy="884237"/>
          </a:xfrm>
          <a:prstGeom prst="rect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正方形/長方形 9">
            <a:extLst>
              <a:ext uri="{FF2B5EF4-FFF2-40B4-BE49-F238E27FC236}">
                <a16:creationId xmlns:a16="http://schemas.microsoft.com/office/drawing/2014/main" id="{F672DC0C-096D-5AE6-C684-0AC8B4C4B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2863" y="2649538"/>
            <a:ext cx="1284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或いは、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568</TotalTime>
  <Words>319</Words>
  <Application>Microsoft Office PowerPoint</Application>
  <PresentationFormat>画面に合わせる (4:3)</PresentationFormat>
  <Paragraphs>40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Times New Roman</vt:lpstr>
      <vt:lpstr>ＭＳ Ｐゴシック</vt:lpstr>
      <vt:lpstr>Arial</vt:lpstr>
      <vt:lpstr>Calibri</vt:lpstr>
      <vt:lpstr>HGP創英角ｺﾞｼｯｸUB</vt:lpstr>
      <vt:lpstr>Office テーマ</vt:lpstr>
      <vt:lpstr>日本神経病理学会 ＣＯ Ｉ 開示 　 筆頭発表者名：　○○　○○</vt:lpstr>
      <vt:lpstr>日本神経病理学会 ＣＯ Ｉ 開示 　 筆頭発表者名：　○○　○○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山本 莉子</cp:lastModifiedBy>
  <cp:revision>92</cp:revision>
  <cp:lastPrinted>2010-09-09T05:26:38Z</cp:lastPrinted>
  <dcterms:created xsi:type="dcterms:W3CDTF">2010-06-05T13:17:17Z</dcterms:created>
  <dcterms:modified xsi:type="dcterms:W3CDTF">2025-03-26T02:57:25Z</dcterms:modified>
</cp:coreProperties>
</file>